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0"/>
  </p:notesMasterIdLst>
  <p:sldIdLst>
    <p:sldId id="256" r:id="rId2"/>
    <p:sldId id="267" r:id="rId3"/>
    <p:sldId id="257" r:id="rId4"/>
    <p:sldId id="258" r:id="rId5"/>
    <p:sldId id="268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62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3B47E-11CB-4536-90DC-3AEA1DCB5E96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424E-C9D3-4C8F-BD9D-2D02F2BA1B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9635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8424E-C9D3-4C8F-BD9D-2D02F2BA1B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0941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8424E-C9D3-4C8F-BD9D-2D02F2BA1B4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3991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8424E-C9D3-4C8F-BD9D-2D02F2BA1B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4072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8424E-C9D3-4C8F-BD9D-2D02F2BA1B4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6435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8424E-C9D3-4C8F-BD9D-2D02F2BA1B4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798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8424E-C9D3-4C8F-BD9D-2D02F2BA1B4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5269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8424E-C9D3-4C8F-BD9D-2D02F2BA1B4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968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8424E-C9D3-4C8F-BD9D-2D02F2BA1B4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9559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3D95831-54FA-4C08-9E42-EF92D377232E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BC115FB-B27B-4C90-BEF5-B66DBD638E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Glass Ceiling</a:t>
            </a:r>
            <a:br>
              <a:rPr lang="en-US" dirty="0" smtClean="0"/>
            </a:br>
            <a:r>
              <a:rPr lang="en-US" dirty="0" smtClean="0"/>
              <a:t>and </a:t>
            </a:r>
            <a:br>
              <a:rPr lang="en-US" dirty="0" smtClean="0"/>
            </a:br>
            <a:r>
              <a:rPr lang="en-US" dirty="0" smtClean="0"/>
              <a:t>The Fair Pay Act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Geoffrey Keane and Boyd Green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Creation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Concept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Causes</a:t>
            </a:r>
          </a:p>
        </p:txBody>
      </p:sp>
      <p:pic>
        <p:nvPicPr>
          <p:cNvPr id="5" name="Content Placeholder 4" descr="Glass Ceiling 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43400" y="1128964"/>
            <a:ext cx="3810000" cy="531394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Glass Ceiling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lass Ceiling 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91889" y="1447800"/>
            <a:ext cx="4060641" cy="47244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“Breaking the Glass Ceiling”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Civil Rights Act of 1991</a:t>
            </a: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Glass Ceiling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omen-vs-men-directors.gif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37021" y="1345057"/>
            <a:ext cx="5530379" cy="4293743"/>
          </a:xfrm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867400" y="1481328"/>
            <a:ext cx="2819400" cy="4525963"/>
          </a:xfrm>
        </p:spPr>
        <p:txBody>
          <a:bodyPr/>
          <a:lstStyle/>
          <a:p>
            <a:r>
              <a:rPr lang="en-US" dirty="0" smtClean="0"/>
              <a:t>Progress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Glass Ceiling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rack_Obama_signs_Lilly_Ledbetter_Fair_Pay_Act_of_2009_1-29-0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09600" y="1524000"/>
            <a:ext cx="3962400" cy="28956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Lilly Ledbetter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EPA/ FLSA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Fair Pay Act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Difference from EPA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Equal Jobs</a:t>
            </a:r>
            <a:endParaRPr lang="en-US" dirty="0"/>
          </a:p>
        </p:txBody>
      </p:sp>
      <p:pic>
        <p:nvPicPr>
          <p:cNvPr id="5" name="Content Placeholder 4" descr="Equal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971800" y="2286000"/>
            <a:ext cx="5261468" cy="36576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Fair Pay Act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Little Effect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Increased Awareness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Median_Incom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026565" y="1752600"/>
            <a:ext cx="5990348" cy="32766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Fair Pay Act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57</TotalTime>
  <Words>59</Words>
  <Application>Microsoft Office PowerPoint</Application>
  <PresentationFormat>On-screen Show (4:3)</PresentationFormat>
  <Paragraphs>40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Concourse</vt:lpstr>
      <vt:lpstr>Glass Ceiling and  The Fair Pay Act</vt:lpstr>
      <vt:lpstr>Slide 2</vt:lpstr>
      <vt:lpstr>Glass Ceiling</vt:lpstr>
      <vt:lpstr>Glass Ceiling</vt:lpstr>
      <vt:lpstr>Glass Ceiling</vt:lpstr>
      <vt:lpstr>Fair Pay Act</vt:lpstr>
      <vt:lpstr>Fair Pay Act</vt:lpstr>
      <vt:lpstr>Fair Pay Act</vt:lpstr>
    </vt:vector>
  </TitlesOfParts>
  <Company>Lawrence Academy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Technology Department</dc:creator>
  <cp:lastModifiedBy>spsheehan</cp:lastModifiedBy>
  <cp:revision>9</cp:revision>
  <dcterms:created xsi:type="dcterms:W3CDTF">2011-05-05T13:53:18Z</dcterms:created>
  <dcterms:modified xsi:type="dcterms:W3CDTF">2011-05-09T12:52:14Z</dcterms:modified>
</cp:coreProperties>
</file>